
<file path=[Content_Types].xml><?xml version="1.0" encoding="utf-8"?>
<Types xmlns="http://schemas.openxmlformats.org/package/2006/content-types">
  <Default Extension="jpeg" ContentType="image/jpeg"/>
  <Default Extension="jp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62" r:id="rId4"/>
    <p:sldId id="258" r:id="rId5"/>
    <p:sldId id="259" r:id="rId6"/>
    <p:sldId id="260" r:id="rId7"/>
    <p:sldId id="263" r:id="rId8"/>
    <p:sldId id="261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9982" autoAdjust="0"/>
    <p:restoredTop sz="94660"/>
  </p:normalViewPr>
  <p:slideViewPr>
    <p:cSldViewPr snapToGrid="0">
      <p:cViewPr varScale="1">
        <p:scale>
          <a:sx n="108" d="100"/>
          <a:sy n="108" d="100"/>
        </p:scale>
        <p:origin x="42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20DD82-8FF8-CCE8-DC95-4880DDDAB7F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B7B1B2F1-ADE6-2DDF-0E28-D541D8CEC525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2BFF759-92AE-87D0-8B06-72A14BBC84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F247-EABA-49A9-8B30-D2E1621702A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542EAD2-37C4-92D7-C987-141791AAC25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BF857D7-E976-3943-B139-5FEE9D72C0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227A-A49A-4220-9A39-D74B151AE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79455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CC8ED0-6D16-C13E-29A2-B2E43B3F05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5D5DA02-9E1D-2A79-B0EE-E0D43A669B97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3E27C9-3BE6-F1D7-788B-A4EB722E76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F247-EABA-49A9-8B30-D2E1621702A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D1DAF9-A2A8-0B83-7255-5C91BE06C37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031329-EA14-9C3F-34CD-D561678039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227A-A49A-4220-9A39-D74B151AE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998961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73CF7D7-F55D-67DF-01B6-1CC2F7B8161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7C19412-FD13-6DCE-ECDF-61256A5661A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367C4A4-562D-01B7-804C-D701D5DB2D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F247-EABA-49A9-8B30-D2E1621702A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7550744-1025-E827-F48A-85E45C05EA5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609AB126-27A3-DEE8-93C4-AF49A2494AC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227A-A49A-4220-9A39-D74B151AE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631142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48EE2A-AD67-A14D-7BAA-243C32D9113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3A32D6E-0800-1D74-C1E7-934DFC301BF9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5FDC233-6596-2DF6-5AA0-3ED06BCD54E5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553BF0-FAE4-1AD3-DCA4-D3809334B48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F247-EABA-49A9-8B30-D2E1621702A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5FAC635-A468-14D7-9D24-D33FF1E31D1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4767EF3-DE2C-929B-B322-3BF3620780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227A-A49A-4220-9A39-D74B151AE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297380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E5B97B-018B-4EFD-9738-5E8F2144AE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9EAEE1C-1011-7C41-661C-CF35A9A27A5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496E66E-F243-5494-596C-F9732BB3F21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FC49429C-D4FA-D935-6FD4-3054D4D8E41D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7EE5E52A-FD1A-862F-7763-9DCCBF6F9715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4A5AD92-FA29-F613-A869-8F8A1ABB8B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F247-EABA-49A9-8B30-D2E1621702A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F273680A-5F85-2126-3D73-23417D59B2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76D51DC-25CC-FBE0-045D-91BAE887432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227A-A49A-4220-9A39-D74B151AE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682047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5968E21-01E0-9386-5274-56FD75556F0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7FFA653-5D74-CD8B-77DD-C4ADBCC485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F247-EABA-49A9-8B30-D2E1621702A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5652732-2CBC-DB0E-63ED-4E35234D4A6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4CF7D736-41E9-5299-B473-19BC9E3D6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227A-A49A-4220-9A39-D74B151AE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685042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20DF46AA-E498-F447-783B-E874817007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F247-EABA-49A9-8B30-D2E1621702A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EA43487-46EE-96F2-81E0-7CA3D429F2E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4974CA5B-43AB-C658-AAA0-0A9C6ACEEF1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227A-A49A-4220-9A39-D74B151AE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861942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8ED4B1D-19B5-4785-1F3F-A5BC1C3202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385C31A-7EF5-B58A-6181-91E76F8B4DA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9287312-B109-1375-906D-7611BC7A797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848A5EC-239F-F5E6-27DD-ADC29E5466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F247-EABA-49A9-8B30-D2E1621702A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09B2699-9F48-C368-2B28-3B26CA55B8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5967232-D53F-E6BD-29BE-E3D1E03586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227A-A49A-4220-9A39-D74B151AE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6123679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66CAE29-C72A-C128-E0E4-F297B4355C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C39E516-CA9F-520F-62DE-5A12AB3833DA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108E7D8-22C8-E7F3-62D1-AA20250F742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548D9BF-1533-C36F-430F-D8EC9A240C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F247-EABA-49A9-8B30-D2E1621702A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049DC1A-891B-624F-AA9C-4F6131A2D7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E3741F6-2BB0-0584-E59C-6C5B30187C3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227A-A49A-4220-9A39-D74B151AE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8324046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A07171-DA8F-85AD-DDC4-5C1A473615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78F9416B-195F-D00C-CDBD-4A1BFE259CF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49B7D71-BF07-71C1-89CB-2A3C2213B8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F247-EABA-49A9-8B30-D2E1621702A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7E6C312-0BC6-A31C-A349-B4EB1BB44DF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5C436C7-762E-A86B-C4BA-C1ABBAEC6C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227A-A49A-4220-9A39-D74B151AE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534755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07AB175-EAC2-7AC6-774D-63F0776CA451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6DE75B1-7C9C-3104-BF09-5D40471294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DE05008-5410-3B33-B632-10425EC631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56F247-EABA-49A9-8B30-D2E1621702A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4197683-29B0-1F3E-8578-E3703CC07D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3F6F7C-BACC-3386-1E97-D4D0795D9A5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521227A-A49A-4220-9A39-D74B151AE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557284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E9531EE-D0CE-CD22-1787-D963461CA3B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F5C374-5ACD-9992-CAED-4A3E224B1D6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B2B0371-3FF3-AFE8-BD62-FD07622A1A12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F56F247-EABA-49A9-8B30-D2E1621702AC}" type="datetimeFigureOut">
              <a:rPr lang="en-US" smtClean="0"/>
              <a:t>9/15/2026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12DE0BE-78D9-C0E5-3168-57EB26733E5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F7440B0-132A-C8B6-2602-20A94DDFA17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521227A-A49A-4220-9A39-D74B151AE6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3018474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3F3BB14B-1339-4D62-4D7C-830C1F81990C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71"/>
            <a:ext cx="12192000" cy="6857657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1146159F-BCED-FAFB-FABC-6B9BBB3E71C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701554" y="2871264"/>
            <a:ext cx="9144000" cy="2387600"/>
          </a:xfrm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20489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3390613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0072420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87860183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673158915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5890260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18046664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84157831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Arial</vt:lpstr>
      <vt:lpstr>Calibri</vt:lpstr>
      <vt:lpstr>Calibri Light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User</dc:creator>
  <cp:lastModifiedBy>User</cp:lastModifiedBy>
  <cp:revision>1</cp:revision>
  <dcterms:created xsi:type="dcterms:W3CDTF">2026-09-15T08:52:16Z</dcterms:created>
  <dcterms:modified xsi:type="dcterms:W3CDTF">2026-09-15T08:52:31Z</dcterms:modified>
</cp:coreProperties>
</file>