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EAA047"/>
    <a:srgbClr val="0B3D87"/>
    <a:srgbClr val="B127D4"/>
    <a:srgbClr val="379E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74" autoAdjust="0"/>
  </p:normalViewPr>
  <p:slideViewPr>
    <p:cSldViewPr snapToGrid="0">
      <p:cViewPr varScale="1">
        <p:scale>
          <a:sx n="77" d="100"/>
          <a:sy n="77" d="100"/>
        </p:scale>
        <p:origin x="24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16417-1B1F-4F81-97B3-5F7D4138C0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151B7-4632-452C-9F8C-FBAAE32869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01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151B7-4632-452C-9F8C-FBAAE32869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6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8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5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48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9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0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1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9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9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9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3B4E0-3E79-4702-ACED-22B20AB127F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AC4783-3BAF-497D-8F43-4303CA2F3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1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AEF39D-3557-0CCC-20EC-7096AF645A9D}"/>
              </a:ext>
            </a:extLst>
          </p:cNvPr>
          <p:cNvSpPr txBox="1"/>
          <p:nvPr/>
        </p:nvSpPr>
        <p:spPr>
          <a:xfrm>
            <a:off x="629900" y="425505"/>
            <a:ext cx="586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Gillory"/>
              </a:rPr>
              <a:t>&lt;REPORT TITLE&gt;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6250C0-25F3-68A0-C271-2A9C1551AEF2}"/>
              </a:ext>
            </a:extLst>
          </p:cNvPr>
          <p:cNvSpPr txBox="1"/>
          <p:nvPr/>
        </p:nvSpPr>
        <p:spPr>
          <a:xfrm>
            <a:off x="238811" y="845138"/>
            <a:ext cx="63405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1100" b="1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Author 1</a:t>
            </a:r>
            <a:r>
              <a:rPr lang="en-US" altLang="en-US" sz="1100" b="1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 1</a:t>
            </a:r>
            <a:r>
              <a:rPr lang="en-US" altLang="en-US" sz="1100" b="1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, Author 2</a:t>
            </a:r>
            <a:r>
              <a:rPr lang="en-US" altLang="en-US" sz="1100" b="1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 2</a:t>
            </a:r>
            <a:r>
              <a:rPr lang="en-US" altLang="en-US" sz="1100" b="1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, Author 3</a:t>
            </a:r>
            <a:r>
              <a:rPr lang="en-US" altLang="en-US" sz="1100" b="1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 3</a:t>
            </a:r>
            <a:r>
              <a:rPr lang="en-US" altLang="en-US" sz="1100" b="1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, Author 4</a:t>
            </a:r>
            <a:r>
              <a:rPr lang="en-US" altLang="en-US" sz="1100" b="1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…</a:t>
            </a:r>
          </a:p>
          <a:p>
            <a:pPr algn="ctr"/>
            <a:r>
              <a:rPr lang="en-US" altLang="en-US" sz="1100" b="1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altLang="en-US" sz="1050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1</a:t>
            </a:r>
            <a:r>
              <a:rPr lang="en-US" altLang="en-US" sz="105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Working address              </a:t>
            </a:r>
            <a:r>
              <a:rPr lang="en-US" altLang="en-US" sz="1050" baseline="3000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2</a:t>
            </a:r>
            <a:r>
              <a:rPr lang="en-US" altLang="en-US" sz="1050" dirty="0">
                <a:solidFill>
                  <a:schemeClr val="bg1"/>
                </a:solidFill>
                <a:ea typeface="Roboto Condensed" panose="02000000000000000000" pitchFamily="2" charset="0"/>
                <a:cs typeface="Times New Roman" panose="02020603050405020304" pitchFamily="18" charset="0"/>
              </a:rPr>
              <a:t>Working address</a:t>
            </a:r>
            <a:endParaRPr lang="en-US" sz="1050" dirty="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F7440D76-B3AE-0B9E-A5D4-97310F837233}"/>
              </a:ext>
            </a:extLst>
          </p:cNvPr>
          <p:cNvSpPr/>
          <p:nvPr/>
        </p:nvSpPr>
        <p:spPr>
          <a:xfrm>
            <a:off x="6250859" y="167466"/>
            <a:ext cx="530979" cy="4780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CDEA438-43B1-CF50-E04F-77D6833F0D5D}"/>
              </a:ext>
            </a:extLst>
          </p:cNvPr>
          <p:cNvSpPr txBox="1"/>
          <p:nvPr/>
        </p:nvSpPr>
        <p:spPr>
          <a:xfrm>
            <a:off x="6193094" y="220067"/>
            <a:ext cx="646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Gillory"/>
              </a:rPr>
              <a:t>POSTER NUMBER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4DA00A-A968-11FC-D4E4-4FAEB701D562}"/>
              </a:ext>
            </a:extLst>
          </p:cNvPr>
          <p:cNvGrpSpPr/>
          <p:nvPr/>
        </p:nvGrpSpPr>
        <p:grpSpPr>
          <a:xfrm>
            <a:off x="3578212" y="8426751"/>
            <a:ext cx="3001108" cy="1212044"/>
            <a:chOff x="3571288" y="8394934"/>
            <a:chExt cx="3001108" cy="1212044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0A72C43-9D85-F6C0-D838-D132057CAFD1}"/>
                </a:ext>
              </a:extLst>
            </p:cNvPr>
            <p:cNvGrpSpPr/>
            <p:nvPr/>
          </p:nvGrpSpPr>
          <p:grpSpPr>
            <a:xfrm>
              <a:off x="3571288" y="8394934"/>
              <a:ext cx="3001108" cy="1212044"/>
              <a:chOff x="319308" y="2065860"/>
              <a:chExt cx="2600331" cy="1926518"/>
            </a:xfrm>
          </p:grpSpPr>
          <p:sp>
            <p:nvSpPr>
              <p:cNvPr id="74" name="Rectangle: Top Corners Rounded 73">
                <a:extLst>
                  <a:ext uri="{FF2B5EF4-FFF2-40B4-BE49-F238E27FC236}">
                    <a16:creationId xmlns:a16="http://schemas.microsoft.com/office/drawing/2014/main" id="{8F4E45DA-0405-17E2-E658-B6456157672B}"/>
                  </a:ext>
                </a:extLst>
              </p:cNvPr>
              <p:cNvSpPr/>
              <p:nvPr/>
            </p:nvSpPr>
            <p:spPr>
              <a:xfrm>
                <a:off x="319308" y="2065860"/>
                <a:ext cx="2600325" cy="1772013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Rectangle: Top Corners Rounded 74">
                <a:extLst>
                  <a:ext uri="{FF2B5EF4-FFF2-40B4-BE49-F238E27FC236}">
                    <a16:creationId xmlns:a16="http://schemas.microsoft.com/office/drawing/2014/main" id="{7459D1E6-9548-7A9E-9040-0A81069E727B}"/>
                  </a:ext>
                </a:extLst>
              </p:cNvPr>
              <p:cNvSpPr/>
              <p:nvPr/>
            </p:nvSpPr>
            <p:spPr>
              <a:xfrm rot="10800000">
                <a:off x="319314" y="3678053"/>
                <a:ext cx="2600325" cy="314325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3" name="Rectangle: Top Corners Rounded 72">
              <a:extLst>
                <a:ext uri="{FF2B5EF4-FFF2-40B4-BE49-F238E27FC236}">
                  <a16:creationId xmlns:a16="http://schemas.microsoft.com/office/drawing/2014/main" id="{8239108C-04C2-717F-1F43-CB54B6398788}"/>
                </a:ext>
              </a:extLst>
            </p:cNvPr>
            <p:cNvSpPr/>
            <p:nvPr/>
          </p:nvSpPr>
          <p:spPr>
            <a:xfrm>
              <a:off x="3571295" y="8396573"/>
              <a:ext cx="3001101" cy="238793"/>
            </a:xfrm>
            <a:prstGeom prst="round2SameRect">
              <a:avLst/>
            </a:prstGeom>
            <a:solidFill>
              <a:srgbClr val="EAA047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3F8BED8E-6F65-2F9C-ABD0-3420E60D607C}"/>
              </a:ext>
            </a:extLst>
          </p:cNvPr>
          <p:cNvSpPr txBox="1"/>
          <p:nvPr/>
        </p:nvSpPr>
        <p:spPr>
          <a:xfrm>
            <a:off x="3488136" y="2282882"/>
            <a:ext cx="3001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&lt;Text here&gt;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325AA20-2312-BDC1-2D88-39BA6AE45E75}"/>
              </a:ext>
            </a:extLst>
          </p:cNvPr>
          <p:cNvSpPr txBox="1"/>
          <p:nvPr/>
        </p:nvSpPr>
        <p:spPr>
          <a:xfrm>
            <a:off x="258751" y="7193533"/>
            <a:ext cx="30011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&lt;Text here&gt;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358D3A-A068-658E-29FA-3A8049280E51}"/>
              </a:ext>
            </a:extLst>
          </p:cNvPr>
          <p:cNvGrpSpPr/>
          <p:nvPr/>
        </p:nvGrpSpPr>
        <p:grpSpPr>
          <a:xfrm>
            <a:off x="297036" y="1323072"/>
            <a:ext cx="3001101" cy="2688303"/>
            <a:chOff x="297036" y="1460858"/>
            <a:chExt cx="3001101" cy="2688303"/>
          </a:xfrm>
        </p:grpSpPr>
        <p:sp>
          <p:nvSpPr>
            <p:cNvPr id="22" name="Rectangle: Top Corners Rounded 21">
              <a:extLst>
                <a:ext uri="{FF2B5EF4-FFF2-40B4-BE49-F238E27FC236}">
                  <a16:creationId xmlns:a16="http://schemas.microsoft.com/office/drawing/2014/main" id="{ECAE80AB-F277-D1C2-06C6-F40D10D15391}"/>
                </a:ext>
              </a:extLst>
            </p:cNvPr>
            <p:cNvSpPr/>
            <p:nvPr/>
          </p:nvSpPr>
          <p:spPr>
            <a:xfrm>
              <a:off x="297036" y="1460858"/>
              <a:ext cx="3001101" cy="2688303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: Top Corners Rounded 22">
              <a:extLst>
                <a:ext uri="{FF2B5EF4-FFF2-40B4-BE49-F238E27FC236}">
                  <a16:creationId xmlns:a16="http://schemas.microsoft.com/office/drawing/2014/main" id="{69544947-89D2-BA7B-4471-80F0612B7078}"/>
                </a:ext>
              </a:extLst>
            </p:cNvPr>
            <p:cNvSpPr/>
            <p:nvPr/>
          </p:nvSpPr>
          <p:spPr>
            <a:xfrm>
              <a:off x="297036" y="1460859"/>
              <a:ext cx="3001101" cy="349428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CC6E972-C96A-1CC3-B09F-96FE15707BA7}"/>
              </a:ext>
            </a:extLst>
          </p:cNvPr>
          <p:cNvSpPr txBox="1"/>
          <p:nvPr/>
        </p:nvSpPr>
        <p:spPr>
          <a:xfrm>
            <a:off x="333138" y="1363674"/>
            <a:ext cx="30011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rgbClr val="FFCC00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INSTRUCTION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627F8F3-A1C2-9BEF-7735-F7511AB26D36}"/>
              </a:ext>
            </a:extLst>
          </p:cNvPr>
          <p:cNvSpPr txBox="1"/>
          <p:nvPr/>
        </p:nvSpPr>
        <p:spPr>
          <a:xfrm>
            <a:off x="273211" y="1700232"/>
            <a:ext cx="2857500" cy="39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795D172-59A6-4B3A-4635-2BE6F0E77F9B}"/>
              </a:ext>
            </a:extLst>
          </p:cNvPr>
          <p:cNvSpPr txBox="1"/>
          <p:nvPr/>
        </p:nvSpPr>
        <p:spPr>
          <a:xfrm>
            <a:off x="333138" y="7784935"/>
            <a:ext cx="15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91D98D-3438-AF2D-8BAF-3EF5073462E9}"/>
              </a:ext>
            </a:extLst>
          </p:cNvPr>
          <p:cNvGrpSpPr/>
          <p:nvPr/>
        </p:nvGrpSpPr>
        <p:grpSpPr>
          <a:xfrm>
            <a:off x="3586698" y="1319927"/>
            <a:ext cx="3001102" cy="1716862"/>
            <a:chOff x="3586698" y="1457713"/>
            <a:chExt cx="3001102" cy="1716862"/>
          </a:xfrm>
        </p:grpSpPr>
        <p:sp>
          <p:nvSpPr>
            <p:cNvPr id="43" name="Rectangle: Top Corners Rounded 42">
              <a:extLst>
                <a:ext uri="{FF2B5EF4-FFF2-40B4-BE49-F238E27FC236}">
                  <a16:creationId xmlns:a16="http://schemas.microsoft.com/office/drawing/2014/main" id="{C040F606-52D0-CA63-7233-392D9EA8D3F9}"/>
                </a:ext>
              </a:extLst>
            </p:cNvPr>
            <p:cNvSpPr/>
            <p:nvPr/>
          </p:nvSpPr>
          <p:spPr>
            <a:xfrm>
              <a:off x="3586698" y="1472360"/>
              <a:ext cx="3001101" cy="1702215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: Top Corners Rounded 41">
              <a:extLst>
                <a:ext uri="{FF2B5EF4-FFF2-40B4-BE49-F238E27FC236}">
                  <a16:creationId xmlns:a16="http://schemas.microsoft.com/office/drawing/2014/main" id="{46A3EF4B-F786-9B9F-123F-8135D9F5E1DB}"/>
                </a:ext>
              </a:extLst>
            </p:cNvPr>
            <p:cNvSpPr/>
            <p:nvPr/>
          </p:nvSpPr>
          <p:spPr>
            <a:xfrm>
              <a:off x="3586699" y="1457713"/>
              <a:ext cx="3001101" cy="358167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CCFFAD4F-50FA-CF74-0169-8D8C5E19822A}"/>
              </a:ext>
            </a:extLst>
          </p:cNvPr>
          <p:cNvSpPr txBox="1"/>
          <p:nvPr/>
        </p:nvSpPr>
        <p:spPr>
          <a:xfrm>
            <a:off x="3586684" y="1656460"/>
            <a:ext cx="284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8A1B69C-48F1-E588-13E4-95CA4E1B48E5}"/>
              </a:ext>
            </a:extLst>
          </p:cNvPr>
          <p:cNvSpPr txBox="1"/>
          <p:nvPr/>
        </p:nvSpPr>
        <p:spPr>
          <a:xfrm>
            <a:off x="3495077" y="8418105"/>
            <a:ext cx="32321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CORRESPONDING AUTHOR’S CONTACT INFORMATION: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C0FFD10-1FE2-4B91-D2D3-19992B6747A3}"/>
              </a:ext>
            </a:extLst>
          </p:cNvPr>
          <p:cNvSpPr txBox="1"/>
          <p:nvPr/>
        </p:nvSpPr>
        <p:spPr>
          <a:xfrm>
            <a:off x="3560425" y="8629542"/>
            <a:ext cx="3001106" cy="104669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FULL NAME:</a:t>
            </a:r>
          </a:p>
          <a:p>
            <a:pPr>
              <a:lnSpc>
                <a:spcPct val="150000"/>
              </a:lnSpc>
            </a:pPr>
            <a:r>
              <a:rPr lang="en-US" sz="8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WORKING ADDRESS:</a:t>
            </a:r>
          </a:p>
          <a:p>
            <a:pPr>
              <a:lnSpc>
                <a:spcPct val="150000"/>
              </a:lnSpc>
            </a:pPr>
            <a:r>
              <a:rPr lang="en-US" sz="8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ADDRESS:</a:t>
            </a:r>
          </a:p>
          <a:p>
            <a:pPr>
              <a:lnSpc>
                <a:spcPct val="150000"/>
              </a:lnSpc>
            </a:pPr>
            <a:r>
              <a:rPr lang="en-US" sz="8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EMAIL:</a:t>
            </a:r>
          </a:p>
          <a:p>
            <a:pPr>
              <a:lnSpc>
                <a:spcPct val="150000"/>
              </a:lnSpc>
            </a:pPr>
            <a:r>
              <a:rPr lang="en-US" sz="8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PHONE NUMBER: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18C3341-4D1A-A757-744D-5E79F0304FE4}"/>
              </a:ext>
            </a:extLst>
          </p:cNvPr>
          <p:cNvSpPr txBox="1"/>
          <p:nvPr/>
        </p:nvSpPr>
        <p:spPr>
          <a:xfrm>
            <a:off x="3616537" y="1358057"/>
            <a:ext cx="2857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pPr algn="ctr"/>
            <a:endParaRPr lang="en-US" sz="1000" dirty="0">
              <a:solidFill>
                <a:srgbClr val="FFCC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ECF71A3-E123-DF6B-225A-814A92DA0582}"/>
              </a:ext>
            </a:extLst>
          </p:cNvPr>
          <p:cNvGrpSpPr/>
          <p:nvPr/>
        </p:nvGrpSpPr>
        <p:grpSpPr>
          <a:xfrm>
            <a:off x="3586698" y="3096272"/>
            <a:ext cx="3001102" cy="1716862"/>
            <a:chOff x="3621972" y="1389409"/>
            <a:chExt cx="3001102" cy="171686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4" name="Rectangle: Top Corners Rounded 203">
              <a:extLst>
                <a:ext uri="{FF2B5EF4-FFF2-40B4-BE49-F238E27FC236}">
                  <a16:creationId xmlns:a16="http://schemas.microsoft.com/office/drawing/2014/main" id="{1AAD0CBA-7078-E480-D347-F43AE8BB6DBE}"/>
                </a:ext>
              </a:extLst>
            </p:cNvPr>
            <p:cNvSpPr/>
            <p:nvPr/>
          </p:nvSpPr>
          <p:spPr>
            <a:xfrm>
              <a:off x="3621972" y="1404056"/>
              <a:ext cx="3001101" cy="1702215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Rectangle: Top Corners Rounded 204">
              <a:extLst>
                <a:ext uri="{FF2B5EF4-FFF2-40B4-BE49-F238E27FC236}">
                  <a16:creationId xmlns:a16="http://schemas.microsoft.com/office/drawing/2014/main" id="{2305755F-B034-F994-A3FD-1E65EE7E6ACA}"/>
                </a:ext>
              </a:extLst>
            </p:cNvPr>
            <p:cNvSpPr/>
            <p:nvPr/>
          </p:nvSpPr>
          <p:spPr>
            <a:xfrm>
              <a:off x="3621973" y="1389409"/>
              <a:ext cx="3001101" cy="358167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8C9D704F-4395-7CDB-9EDC-044058C4B800}"/>
              </a:ext>
            </a:extLst>
          </p:cNvPr>
          <p:cNvSpPr txBox="1"/>
          <p:nvPr/>
        </p:nvSpPr>
        <p:spPr>
          <a:xfrm>
            <a:off x="3586684" y="3432805"/>
            <a:ext cx="284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7A8666-F40D-CB57-51A4-93BAA4C8604E}"/>
              </a:ext>
            </a:extLst>
          </p:cNvPr>
          <p:cNvGrpSpPr/>
          <p:nvPr/>
        </p:nvGrpSpPr>
        <p:grpSpPr>
          <a:xfrm>
            <a:off x="3586698" y="4871710"/>
            <a:ext cx="3001102" cy="1716862"/>
            <a:chOff x="3586698" y="5009496"/>
            <a:chExt cx="3001102" cy="1716862"/>
          </a:xfrm>
        </p:grpSpPr>
        <p:sp>
          <p:nvSpPr>
            <p:cNvPr id="208" name="Rectangle: Top Corners Rounded 207">
              <a:extLst>
                <a:ext uri="{FF2B5EF4-FFF2-40B4-BE49-F238E27FC236}">
                  <a16:creationId xmlns:a16="http://schemas.microsoft.com/office/drawing/2014/main" id="{7BB17D0B-F117-7157-91BF-0FB666CFD347}"/>
                </a:ext>
              </a:extLst>
            </p:cNvPr>
            <p:cNvSpPr/>
            <p:nvPr/>
          </p:nvSpPr>
          <p:spPr>
            <a:xfrm>
              <a:off x="3586698" y="5024143"/>
              <a:ext cx="3001101" cy="1702215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9" name="Rectangle: Top Corners Rounded 208">
              <a:extLst>
                <a:ext uri="{FF2B5EF4-FFF2-40B4-BE49-F238E27FC236}">
                  <a16:creationId xmlns:a16="http://schemas.microsoft.com/office/drawing/2014/main" id="{D1291865-4DB6-DB56-58E3-039A221B5357}"/>
                </a:ext>
              </a:extLst>
            </p:cNvPr>
            <p:cNvSpPr/>
            <p:nvPr/>
          </p:nvSpPr>
          <p:spPr>
            <a:xfrm>
              <a:off x="3586699" y="5009496"/>
              <a:ext cx="3001101" cy="358167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D2AF5E8C-3238-91EF-08CC-04CE7F7CFF34}"/>
              </a:ext>
            </a:extLst>
          </p:cNvPr>
          <p:cNvSpPr txBox="1"/>
          <p:nvPr/>
        </p:nvSpPr>
        <p:spPr>
          <a:xfrm>
            <a:off x="3586684" y="5208243"/>
            <a:ext cx="284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866E85-4397-A458-1ABE-F7041FBFC0F4}"/>
              </a:ext>
            </a:extLst>
          </p:cNvPr>
          <p:cNvGrpSpPr/>
          <p:nvPr/>
        </p:nvGrpSpPr>
        <p:grpSpPr>
          <a:xfrm>
            <a:off x="3578211" y="6643063"/>
            <a:ext cx="3001102" cy="1716862"/>
            <a:chOff x="3578211" y="6780849"/>
            <a:chExt cx="3001102" cy="1716862"/>
          </a:xfrm>
        </p:grpSpPr>
        <p:sp>
          <p:nvSpPr>
            <p:cNvPr id="212" name="Rectangle: Top Corners Rounded 211">
              <a:extLst>
                <a:ext uri="{FF2B5EF4-FFF2-40B4-BE49-F238E27FC236}">
                  <a16:creationId xmlns:a16="http://schemas.microsoft.com/office/drawing/2014/main" id="{10715AE4-0763-C1F5-3788-1BD7406A2EFE}"/>
                </a:ext>
              </a:extLst>
            </p:cNvPr>
            <p:cNvSpPr/>
            <p:nvPr/>
          </p:nvSpPr>
          <p:spPr>
            <a:xfrm>
              <a:off x="3578211" y="6795496"/>
              <a:ext cx="3001101" cy="1702215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Rectangle: Top Corners Rounded 212">
              <a:extLst>
                <a:ext uri="{FF2B5EF4-FFF2-40B4-BE49-F238E27FC236}">
                  <a16:creationId xmlns:a16="http://schemas.microsoft.com/office/drawing/2014/main" id="{0DE80450-6322-97B9-9AAF-4FE43EAB3754}"/>
                </a:ext>
              </a:extLst>
            </p:cNvPr>
            <p:cNvSpPr/>
            <p:nvPr/>
          </p:nvSpPr>
          <p:spPr>
            <a:xfrm>
              <a:off x="3578212" y="6780849"/>
              <a:ext cx="3001101" cy="358167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8DCD53D1-62DE-4110-8A9D-4B7243575F9B}"/>
              </a:ext>
            </a:extLst>
          </p:cNvPr>
          <p:cNvSpPr txBox="1"/>
          <p:nvPr/>
        </p:nvSpPr>
        <p:spPr>
          <a:xfrm>
            <a:off x="3578197" y="6979596"/>
            <a:ext cx="2841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89C1772-8921-2953-2213-5A140DC05C59}"/>
              </a:ext>
            </a:extLst>
          </p:cNvPr>
          <p:cNvSpPr txBox="1"/>
          <p:nvPr/>
        </p:nvSpPr>
        <p:spPr>
          <a:xfrm>
            <a:off x="3616537" y="4897249"/>
            <a:ext cx="30011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rgbClr val="FFCC00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CONCLUSION AND RECOMMENDATIONS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03BECF0-0719-76AB-6C98-7CCEE144B1B5}"/>
              </a:ext>
            </a:extLst>
          </p:cNvPr>
          <p:cNvSpPr txBox="1"/>
          <p:nvPr/>
        </p:nvSpPr>
        <p:spPr>
          <a:xfrm>
            <a:off x="3616537" y="6671825"/>
            <a:ext cx="30011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rgbClr val="FFCC00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REFERENCES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DB9C096-DD48-3CAD-512D-1A92EA4CD4B8}"/>
              </a:ext>
            </a:extLst>
          </p:cNvPr>
          <p:cNvGrpSpPr/>
          <p:nvPr/>
        </p:nvGrpSpPr>
        <p:grpSpPr>
          <a:xfrm>
            <a:off x="282576" y="4139992"/>
            <a:ext cx="3001101" cy="2688303"/>
            <a:chOff x="282576" y="4277778"/>
            <a:chExt cx="3001101" cy="2688303"/>
          </a:xfrm>
        </p:grpSpPr>
        <p:sp>
          <p:nvSpPr>
            <p:cNvPr id="259" name="Rectangle: Top Corners Rounded 258">
              <a:extLst>
                <a:ext uri="{FF2B5EF4-FFF2-40B4-BE49-F238E27FC236}">
                  <a16:creationId xmlns:a16="http://schemas.microsoft.com/office/drawing/2014/main" id="{9417A043-7F08-9499-5915-02D2B4F6918E}"/>
                </a:ext>
              </a:extLst>
            </p:cNvPr>
            <p:cNvSpPr/>
            <p:nvPr/>
          </p:nvSpPr>
          <p:spPr>
            <a:xfrm>
              <a:off x="282576" y="4277778"/>
              <a:ext cx="3001101" cy="2688303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0" name="Rectangle: Top Corners Rounded 259">
              <a:extLst>
                <a:ext uri="{FF2B5EF4-FFF2-40B4-BE49-F238E27FC236}">
                  <a16:creationId xmlns:a16="http://schemas.microsoft.com/office/drawing/2014/main" id="{F5593A26-37C9-ACF4-4A98-8858BC3DD96C}"/>
                </a:ext>
              </a:extLst>
            </p:cNvPr>
            <p:cNvSpPr/>
            <p:nvPr/>
          </p:nvSpPr>
          <p:spPr>
            <a:xfrm>
              <a:off x="282576" y="4277779"/>
              <a:ext cx="3001101" cy="349428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7" name="TextBox 256">
            <a:extLst>
              <a:ext uri="{FF2B5EF4-FFF2-40B4-BE49-F238E27FC236}">
                <a16:creationId xmlns:a16="http://schemas.microsoft.com/office/drawing/2014/main" id="{128E7F9D-3F99-1D52-1D5F-B60BCCEBD306}"/>
              </a:ext>
            </a:extLst>
          </p:cNvPr>
          <p:cNvSpPr txBox="1"/>
          <p:nvPr/>
        </p:nvSpPr>
        <p:spPr>
          <a:xfrm>
            <a:off x="333138" y="4177516"/>
            <a:ext cx="300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C00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Text here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09ABA9AA-DA25-081F-6C48-D21835773843}"/>
              </a:ext>
            </a:extLst>
          </p:cNvPr>
          <p:cNvSpPr txBox="1"/>
          <p:nvPr/>
        </p:nvSpPr>
        <p:spPr>
          <a:xfrm>
            <a:off x="330554" y="4521325"/>
            <a:ext cx="2857500" cy="39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8690A7-850A-4FAC-A771-25E2C184BB4F}"/>
              </a:ext>
            </a:extLst>
          </p:cNvPr>
          <p:cNvGrpSpPr/>
          <p:nvPr/>
        </p:nvGrpSpPr>
        <p:grpSpPr>
          <a:xfrm>
            <a:off x="296476" y="6956913"/>
            <a:ext cx="3001101" cy="2688303"/>
            <a:chOff x="296476" y="7094699"/>
            <a:chExt cx="3001101" cy="2688303"/>
          </a:xfrm>
        </p:grpSpPr>
        <p:sp>
          <p:nvSpPr>
            <p:cNvPr id="265" name="Rectangle: Top Corners Rounded 264">
              <a:extLst>
                <a:ext uri="{FF2B5EF4-FFF2-40B4-BE49-F238E27FC236}">
                  <a16:creationId xmlns:a16="http://schemas.microsoft.com/office/drawing/2014/main" id="{8228A977-08DA-ADC2-EC24-2AC1452F7DE3}"/>
                </a:ext>
              </a:extLst>
            </p:cNvPr>
            <p:cNvSpPr/>
            <p:nvPr/>
          </p:nvSpPr>
          <p:spPr>
            <a:xfrm>
              <a:off x="296476" y="7094699"/>
              <a:ext cx="3001101" cy="2688303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6" name="Rectangle: Top Corners Rounded 265">
              <a:extLst>
                <a:ext uri="{FF2B5EF4-FFF2-40B4-BE49-F238E27FC236}">
                  <a16:creationId xmlns:a16="http://schemas.microsoft.com/office/drawing/2014/main" id="{16755C2B-8503-F5D5-BB6D-B8D3C794F341}"/>
                </a:ext>
              </a:extLst>
            </p:cNvPr>
            <p:cNvSpPr/>
            <p:nvPr/>
          </p:nvSpPr>
          <p:spPr>
            <a:xfrm>
              <a:off x="296476" y="7094700"/>
              <a:ext cx="3001101" cy="349428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3" name="TextBox 262">
            <a:extLst>
              <a:ext uri="{FF2B5EF4-FFF2-40B4-BE49-F238E27FC236}">
                <a16:creationId xmlns:a16="http://schemas.microsoft.com/office/drawing/2014/main" id="{85E51EB1-47F9-1EFA-643F-70DE89A48714}"/>
              </a:ext>
            </a:extLst>
          </p:cNvPr>
          <p:cNvSpPr txBox="1"/>
          <p:nvPr/>
        </p:nvSpPr>
        <p:spPr>
          <a:xfrm>
            <a:off x="334196" y="7010875"/>
            <a:ext cx="3001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CC00"/>
                </a:solidFill>
                <a:latin typeface="#9Slide02 Tieu de rat dai 01" panose="02000000000000000000" pitchFamily="2" charset="0"/>
                <a:ea typeface="#9Slide02 Tieu de rat dai 01" panose="02000000000000000000" pitchFamily="2" charset="0"/>
              </a:rPr>
              <a:t>Text here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9A2E7543-EE6C-6FD2-AEDC-8DB0BE0253EC}"/>
              </a:ext>
            </a:extLst>
          </p:cNvPr>
          <p:cNvSpPr txBox="1"/>
          <p:nvPr/>
        </p:nvSpPr>
        <p:spPr>
          <a:xfrm>
            <a:off x="272651" y="7334073"/>
            <a:ext cx="2857500" cy="39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33E51BA-A838-9DAA-3752-B27784CD0AAF}"/>
              </a:ext>
            </a:extLst>
          </p:cNvPr>
          <p:cNvSpPr txBox="1"/>
          <p:nvPr/>
        </p:nvSpPr>
        <p:spPr>
          <a:xfrm>
            <a:off x="3616537" y="3147268"/>
            <a:ext cx="2857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&lt;Text here&gt;</a:t>
            </a:r>
          </a:p>
          <a:p>
            <a:pPr algn="ctr"/>
            <a:endParaRPr lang="en-US" sz="1000" dirty="0">
              <a:solidFill>
                <a:srgbClr val="FFCC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63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2423</TotalTime>
  <Words>98</Words>
  <Application>Microsoft Office PowerPoint</Application>
  <PresentationFormat>A4 Paper (210x297 mm)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#9Slide02 Tieu de rat dai 01</vt:lpstr>
      <vt:lpstr>Aptos</vt:lpstr>
      <vt:lpstr>Aptos Display</vt:lpstr>
      <vt:lpstr>Arial</vt:lpstr>
      <vt:lpstr>Calibri</vt:lpstr>
      <vt:lpstr>Gillory</vt:lpstr>
      <vt:lpstr>Roboto Condensed</vt:lpstr>
      <vt:lpstr>Tahoma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User</cp:lastModifiedBy>
  <cp:revision>21</cp:revision>
  <dcterms:created xsi:type="dcterms:W3CDTF">2024-10-25T01:50:07Z</dcterms:created>
  <dcterms:modified xsi:type="dcterms:W3CDTF">2026-09-29T08:51:50Z</dcterms:modified>
</cp:coreProperties>
</file>